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compatMode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4" r:id="rId3"/>
    <p:sldId id="279" r:id="rId4"/>
    <p:sldId id="276" r:id="rId5"/>
    <p:sldId id="278" r:id="rId6"/>
    <p:sldId id="262" r:id="rId7"/>
    <p:sldId id="264" r:id="rId8"/>
    <p:sldId id="266" r:id="rId9"/>
    <p:sldId id="268" r:id="rId10"/>
    <p:sldId id="269" r:id="rId11"/>
    <p:sldId id="270" r:id="rId12"/>
    <p:sldId id="271" r:id="rId13"/>
    <p:sldId id="272" r:id="rId14"/>
    <p:sldId id="273" r:id="rId15"/>
  </p:sldIdLst>
  <p:sldSz cx="13004800" cy="9753600"/>
  <p:notesSz cx="6858000" cy="9144000"/>
  <p:defaultTextStyle>
    <a:defPPr>
      <a:defRPr lang="zh-CN"/>
    </a:defPPr>
    <a:lvl1pPr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1pPr>
    <a:lvl2pPr marL="457200" indent="-228600"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2pPr>
    <a:lvl3pPr marL="914400" indent="-457200"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3pPr>
    <a:lvl4pPr marL="1371600" indent="-685800"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4pPr>
    <a:lvl5pPr marL="1828800" indent="-914400"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5pPr>
    <a:lvl6pPr marL="2286000" algn="l" defTabSz="914400" rtl="0" eaLnBrk="1" latinLnBrk="0" hangingPunct="1"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6pPr>
    <a:lvl7pPr marL="2743200" algn="l" defTabSz="914400" rtl="0" eaLnBrk="1" latinLnBrk="0" hangingPunct="1"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7pPr>
    <a:lvl8pPr marL="3200400" algn="l" defTabSz="914400" rtl="0" eaLnBrk="1" latinLnBrk="0" hangingPunct="1"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8pPr>
    <a:lvl9pPr marL="3657600" algn="l" defTabSz="914400" rtl="0" eaLnBrk="1" latinLnBrk="0" hangingPunct="1"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63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4"/>
  </p:normalViewPr>
  <p:slideViewPr>
    <p:cSldViewPr showGuides="1">
      <p:cViewPr>
        <p:scale>
          <a:sx n="57" d="100"/>
          <a:sy n="57" d="100"/>
        </p:scale>
        <p:origin x="1880" y="272"/>
      </p:cViewPr>
      <p:guideLst>
        <p:guide orient="horz" pos="3163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0" name="Rectangle 2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noProof="0" smtClean="0">
                <a:sym typeface="Helvetica Neue" charset="0"/>
              </a:rPr>
              <a:t>Click to edit Master text styles</a:t>
            </a:r>
          </a:p>
          <a:p>
            <a:pPr lvl="1"/>
            <a:r>
              <a:rPr lang="zh-CN" altLang="zh-CN" noProof="0" smtClean="0">
                <a:sym typeface="Helvetica Neue" charset="0"/>
              </a:rPr>
              <a:t>Second level</a:t>
            </a:r>
          </a:p>
          <a:p>
            <a:pPr lvl="2"/>
            <a:r>
              <a:rPr lang="zh-CN" altLang="zh-CN" noProof="0" smtClean="0">
                <a:sym typeface="Helvetica Neue" charset="0"/>
              </a:rPr>
              <a:t>Third level</a:t>
            </a:r>
          </a:p>
          <a:p>
            <a:pPr lvl="3"/>
            <a:r>
              <a:rPr lang="zh-CN" altLang="zh-CN" noProof="0" smtClean="0">
                <a:sym typeface="Helvetica Neue" charset="0"/>
              </a:rPr>
              <a:t>Fourth level</a:t>
            </a:r>
          </a:p>
          <a:p>
            <a:pPr lvl="4"/>
            <a:r>
              <a:rPr lang="zh-CN" altLang="zh-CN" noProof="0" smtClean="0">
                <a:sym typeface="Helvetica Neue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919594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1pPr>
    <a:lvl2pPr indent="2286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2pPr>
    <a:lvl3pPr indent="4572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3pPr>
    <a:lvl4pPr indent="6858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4pPr>
    <a:lvl5pPr indent="9144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FAC3599-A3FE-224E-A83D-17F983B37F96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09274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909F504-DF23-F34E-B38F-BA45AA262909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52277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77350" y="406400"/>
            <a:ext cx="2774950" cy="84709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952500" y="406400"/>
            <a:ext cx="8172450" cy="84709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2368A6E-4725-1044-BF4D-991F11C6A4A4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316060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6CA5554-2B5E-984D-8913-F82895C71F0D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049148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AB95312-727D-8940-BD82-FBE59DA59629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836147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52500" y="2590800"/>
            <a:ext cx="5473700" cy="62865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2590800"/>
            <a:ext cx="5473700" cy="62865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2C7B074-4603-3340-A3AC-69B5DC82B030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38135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7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A2F4D3-959B-604B-B915-4923FF7C933B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92743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D87A9E9-0910-2543-90ED-BBFB9FAF8696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468236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7C4BBEF-612D-024D-87B5-E4304D6C7AC4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808322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65B88F3-6081-B149-B0E6-D9D8AAB82CB1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4864207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Helvetica Light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7F2F5B-3126-DD4B-A8B5-A210E8261868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950398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/>
          </p:cNvSpPr>
          <p:nvPr>
            <p:ph type="title"/>
          </p:nvPr>
        </p:nvSpPr>
        <p:spPr bwMode="auto">
          <a:xfrm>
            <a:off x="952500" y="406400"/>
            <a:ext cx="11099800" cy="212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Helvetica Light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/>
          </p:cNvSpPr>
          <p:nvPr>
            <p:ph type="sldNum" sz="quarter" idx="2"/>
          </p:nvPr>
        </p:nvSpPr>
        <p:spPr bwMode="auto">
          <a:xfrm>
            <a:off x="6310313" y="9245600"/>
            <a:ext cx="369887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none" lIns="50800" tIns="50800" rIns="50800" bIns="50800" numCol="1" anchor="t" anchorCtr="0" compatLnSpc="1">
            <a:prstTxWarp prst="textNoShape">
              <a:avLst/>
            </a:prstTxWarp>
          </a:bodyPr>
          <a:lstStyle>
            <a:lvl1pPr algn="ctr" eaLnBrk="1">
              <a:defRPr sz="1800"/>
            </a:lvl1pPr>
          </a:lstStyle>
          <a:p>
            <a:fld id="{7F33E3B8-7370-D84B-AA25-4ED91343405A}" type="slidenum">
              <a:rPr lang="zh-CN" altLang="zh-CN"/>
              <a:pPr/>
              <a:t>‹#›</a:t>
            </a:fld>
            <a:endParaRPr lang="zh-CN" altLang="zh-CN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 bwMode="auto"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Helvetica Light" charset="0"/>
              </a:rPr>
              <a:t>Click to edit Master text styles</a:t>
            </a:r>
          </a:p>
          <a:p>
            <a:pPr lvl="1"/>
            <a:r>
              <a:rPr lang="zh-CN" altLang="zh-CN">
                <a:sym typeface="Helvetica Light" charset="0"/>
              </a:rPr>
              <a:t>Second level</a:t>
            </a:r>
          </a:p>
          <a:p>
            <a:pPr lvl="2"/>
            <a:r>
              <a:rPr lang="zh-CN" altLang="zh-CN">
                <a:sym typeface="Helvetica Light" charset="0"/>
              </a:rPr>
              <a:t>Third level</a:t>
            </a:r>
          </a:p>
          <a:p>
            <a:pPr lvl="3"/>
            <a:r>
              <a:rPr lang="zh-CN" altLang="zh-CN">
                <a:sym typeface="Helvetica Light" charset="0"/>
              </a:rPr>
              <a:t>Fourth level</a:t>
            </a:r>
          </a:p>
          <a:p>
            <a:pPr lvl="4"/>
            <a:r>
              <a:rPr lang="zh-CN" altLang="zh-CN">
                <a:sym typeface="Helvetica Light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8000" kern="1200">
          <a:solidFill>
            <a:srgbClr val="FFFFFF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marL="4572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1pPr>
      <a:lvl2pPr marL="9144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2pPr>
      <a:lvl3pPr marL="13716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3pPr>
      <a:lvl4pPr marL="18288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4pPr>
      <a:lvl5pPr marL="22860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jpeg"/><Relationship Id="rId3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21.jpeg"/><Relationship Id="rId6" Type="http://schemas.openxmlformats.org/officeDocument/2006/relationships/image" Target="../media/image25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2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20.png"/><Relationship Id="rId5" Type="http://schemas.openxmlformats.org/officeDocument/2006/relationships/image" Target="../media/image21.jpe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iphone_PNG57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350" y="3930650"/>
            <a:ext cx="3338513" cy="333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3" name="Rectangle 3"/>
          <p:cNvSpPr>
            <a:spLocks/>
          </p:cNvSpPr>
          <p:nvPr/>
        </p:nvSpPr>
        <p:spPr bwMode="auto">
          <a:xfrm>
            <a:off x="3605213" y="4229100"/>
            <a:ext cx="5791200" cy="132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eaLnBrk="1">
              <a:defRPr/>
            </a:pPr>
            <a:r>
              <a:rPr lang="zh-CN" altLang="zh-CN" sz="8000">
                <a:latin typeface="Helvetica" charset="0"/>
                <a:ea typeface="Helvetica" charset="0"/>
                <a:cs typeface="Helvetica" charset="0"/>
                <a:sym typeface="Helvetica" charset="0"/>
              </a:rPr>
              <a:t>Smartphone</a:t>
            </a:r>
          </a:p>
        </p:txBody>
      </p:sp>
      <p:cxnSp>
        <p:nvCxnSpPr>
          <p:cNvPr id="4" name="直线连接符 3"/>
          <p:cNvCxnSpPr/>
          <p:nvPr/>
        </p:nvCxnSpPr>
        <p:spPr bwMode="auto">
          <a:xfrm>
            <a:off x="5278438" y="2860675"/>
            <a:ext cx="2232025" cy="0"/>
          </a:xfrm>
          <a:prstGeom prst="line">
            <a:avLst/>
          </a:prstGeom>
          <a:gradFill rotWithShape="0">
            <a:gsLst>
              <a:gs pos="0">
                <a:srgbClr val="000000"/>
              </a:gs>
              <a:gs pos="100000">
                <a:srgbClr val="000000"/>
              </a:gs>
            </a:gsLst>
            <a:lin ang="5400000"/>
          </a:gradFill>
          <a:ln w="25400" cap="flat" cmpd="sng" algn="ctr">
            <a:solidFill>
              <a:srgbClr val="FFFFFF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76200" algn="ctr" rotWithShape="0">
              <a:srgbClr val="000000">
                <a:alpha val="79999"/>
              </a:srgbClr>
            </a:outerShdw>
          </a:effectLst>
        </p:spPr>
      </p:cxnSp>
      <p:sp>
        <p:nvSpPr>
          <p:cNvPr id="3073" name="Rectangle 1"/>
          <p:cNvSpPr>
            <a:spLocks/>
          </p:cNvSpPr>
          <p:nvPr/>
        </p:nvSpPr>
        <p:spPr bwMode="auto">
          <a:xfrm>
            <a:off x="3508375" y="4278313"/>
            <a:ext cx="5988050" cy="132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 eaLnBrk="1">
              <a:defRPr/>
            </a:pPr>
            <a:r>
              <a:rPr lang="zh-CN" altLang="zh-CN" sz="8000" dirty="0">
                <a:latin typeface="Helvetica" charset="0"/>
                <a:ea typeface="Helvetica" charset="0"/>
                <a:cs typeface="Helvetica" charset="0"/>
                <a:sym typeface="Helvetica" charset="0"/>
              </a:rPr>
              <a:t>Globalization</a:t>
            </a:r>
          </a:p>
        </p:txBody>
      </p:sp>
      <p:pic>
        <p:nvPicPr>
          <p:cNvPr id="11" name="Picture 4" descr="Samsung-Galaxy-S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9738" y="3770313"/>
            <a:ext cx="2819400" cy="366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2" name="Picture 5" descr="Smartisan t2-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1725" y="3644900"/>
            <a:ext cx="2198688" cy="391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30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0625E-6 -2.39583E-6 L 3.90625E-6 -0.25846 " pathEditMode="fixed" rAng="0" ptsTypes="AA">
                                      <p:cBhvr>
                                        <p:cTn id="8" dur="1000" fill="hold"/>
                                        <p:tgtEl>
                                          <p:spTgt spid="30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9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repeatCount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7031E-6 -2.08333E-6 L 0.00012 -0.30403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20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3073" grpId="0"/>
      <p:bldP spid="3073" grpId="1"/>
      <p:bldP spid="3073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ctrTitle"/>
          </p:nvPr>
        </p:nvSpPr>
        <p:spPr>
          <a:xfrm>
            <a:off x="4037013" y="4102100"/>
            <a:ext cx="4929187" cy="1547813"/>
          </a:xfrm>
        </p:spPr>
        <p:txBody>
          <a:bodyPr/>
          <a:lstStyle/>
          <a:p>
            <a:pPr eaLnBrk="1"/>
            <a:r>
              <a:rPr lang="zh-CN" altLang="zh-CN" sz="8000">
                <a:latin typeface="Helvetica" charset="0"/>
                <a:ea typeface="Helvetica" charset="0"/>
                <a:cs typeface="Helvetica" charset="0"/>
                <a:sym typeface="Helvetica" charset="0"/>
              </a:rPr>
              <a:t>Finally…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 descr="o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62088"/>
            <a:ext cx="13004800" cy="682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7410" name="Picture 2" descr="Flag_of_the_People's_Republic_of_China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425" y="8261350"/>
            <a:ext cx="1630363" cy="108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16 L 0 -0.05892 " pathEditMode="relative" ptsTypes="AA">
                                      <p:cBhvr>
                                        <p:cTn id="6" dur="1000" fill="hold"/>
                                        <p:tgtEl>
                                          <p:spTgt spid="174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3" name="Group 1"/>
          <p:cNvGrpSpPr>
            <a:grpSpLocks/>
          </p:cNvGrpSpPr>
          <p:nvPr/>
        </p:nvGrpSpPr>
        <p:grpSpPr bwMode="auto">
          <a:xfrm>
            <a:off x="1066800" y="6856413"/>
            <a:ext cx="10869613" cy="1209675"/>
            <a:chOff x="0" y="0"/>
            <a:chExt cx="10869589" cy="1210815"/>
          </a:xfrm>
        </p:grpSpPr>
        <p:pic>
          <p:nvPicPr>
            <p:cNvPr id="18434" name="Picture 2" descr="Flag_of_the_People's_Republic_of_China.sv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9020" y="38136"/>
              <a:ext cx="1628771" cy="10852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8435" name="Picture 3" descr="ELY3fVC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8340" y="38136"/>
              <a:ext cx="1633534" cy="10852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8436" name="Picture 4" descr="屏幕截图 2016-05-02 20.33.2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4010" y="38136"/>
              <a:ext cx="1628771" cy="10852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8437" name="Picture 5" descr="Korean Flag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10655" y="38136"/>
              <a:ext cx="1658934" cy="10852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8438" name="Picture 6" descr="american-flag-logo-vector.png"/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766884" cy="12108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pic>
        <p:nvPicPr>
          <p:cNvPr id="18439" name="Picture 7" descr="iphone_PNG5736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350" y="3206750"/>
            <a:ext cx="3338513" cy="333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7031E-6 2.76042E-6 L 0.00012 -0.029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4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8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8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/>
          </p:cNvSpPr>
          <p:nvPr/>
        </p:nvSpPr>
        <p:spPr bwMode="auto">
          <a:xfrm>
            <a:off x="3506788" y="4216400"/>
            <a:ext cx="5988050" cy="132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 eaLnBrk="1">
              <a:defRPr/>
            </a:pPr>
            <a:r>
              <a:rPr lang="zh-CN" altLang="zh-CN" sz="8000">
                <a:latin typeface="Helvetica" charset="0"/>
                <a:ea typeface="Helvetica" charset="0"/>
                <a:cs typeface="Helvetica" charset="0"/>
                <a:sym typeface="Helvetica" charset="0"/>
              </a:rPr>
              <a:t>Globalization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ChangeArrowheads="1"/>
          </p:cNvSpPr>
          <p:nvPr>
            <p:ph type="ctrTitle"/>
          </p:nvPr>
        </p:nvSpPr>
        <p:spPr>
          <a:xfrm>
            <a:off x="3890963" y="4195763"/>
            <a:ext cx="5221287" cy="1360487"/>
          </a:xfrm>
        </p:spPr>
        <p:txBody>
          <a:bodyPr/>
          <a:lstStyle/>
          <a:p>
            <a:pPr eaLnBrk="1">
              <a:defRPr/>
            </a:pPr>
            <a:r>
              <a:rPr lang="zh-CN" altLang="zh-CN" sz="8000" smtClean="0">
                <a:latin typeface="Helvetica" charset="0"/>
                <a:ea typeface="Helvetica" charset="0"/>
                <a:cs typeface="Helvetica" charset="0"/>
                <a:sym typeface="Helvetica" charset="0"/>
              </a:rPr>
              <a:t>Thank you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iphone_PNG57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350" y="3930650"/>
            <a:ext cx="3338513" cy="333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3" name="Rectangle 3"/>
          <p:cNvSpPr>
            <a:spLocks/>
          </p:cNvSpPr>
          <p:nvPr/>
        </p:nvSpPr>
        <p:spPr bwMode="auto">
          <a:xfrm>
            <a:off x="4341813" y="1474788"/>
            <a:ext cx="4319587" cy="1025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eaLnBrk="1">
              <a:defRPr/>
            </a:pPr>
            <a:r>
              <a:rPr lang="zh-CN" altLang="zh-CN" sz="6000" dirty="0">
                <a:latin typeface="Helvetica" charset="0"/>
                <a:ea typeface="Helvetica" charset="0"/>
                <a:cs typeface="Helvetica" charset="0"/>
                <a:sym typeface="Helvetica" charset="0"/>
              </a:rPr>
              <a:t>Smartphone</a:t>
            </a:r>
          </a:p>
        </p:txBody>
      </p:sp>
      <p:cxnSp>
        <p:nvCxnSpPr>
          <p:cNvPr id="4" name="直线连接符 3"/>
          <p:cNvCxnSpPr/>
          <p:nvPr/>
        </p:nvCxnSpPr>
        <p:spPr bwMode="auto">
          <a:xfrm>
            <a:off x="5278438" y="2860675"/>
            <a:ext cx="2232025" cy="0"/>
          </a:xfrm>
          <a:prstGeom prst="line">
            <a:avLst/>
          </a:prstGeom>
          <a:gradFill rotWithShape="0">
            <a:gsLst>
              <a:gs pos="0">
                <a:srgbClr val="000000"/>
              </a:gs>
              <a:gs pos="100000">
                <a:srgbClr val="000000"/>
              </a:gs>
            </a:gsLst>
            <a:lin ang="5400000"/>
          </a:gradFill>
          <a:ln w="25400" cap="flat" cmpd="sng" algn="ctr">
            <a:solidFill>
              <a:srgbClr val="FFFFFF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76200" algn="ctr" rotWithShape="0">
              <a:srgbClr val="000000">
                <a:alpha val="79999"/>
              </a:srgbClr>
            </a:outerShdw>
          </a:effectLst>
        </p:spPr>
      </p:cxnSp>
      <p:pic>
        <p:nvPicPr>
          <p:cNvPr id="11" name="Picture 4" descr="Samsung-Galaxy-S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9738" y="3770313"/>
            <a:ext cx="2819400" cy="366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2" name="Picture 5" descr="Smartisan t2-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1725" y="3644900"/>
            <a:ext cx="2198688" cy="391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 advTm="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1 4.01042E-6 L -0.094 -0.08138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5" y="-4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iphone_PNG57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675" y="3148013"/>
            <a:ext cx="3328988" cy="332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7088" y="3922713"/>
            <a:ext cx="1484312" cy="177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2488" y="4403725"/>
            <a:ext cx="2133600" cy="123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屏幕截图 2016-04-24 21.06.0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175" y="2876550"/>
            <a:ext cx="4448175" cy="3805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6875E-6 3.17708E-6 L -0.10693 -0.00065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47" y="-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主板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5405089">
            <a:off x="3975100" y="3890963"/>
            <a:ext cx="2566987" cy="192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4" name="Apple_A4_Chi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4257675"/>
            <a:ext cx="1033463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5" name="摄像头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3514725"/>
            <a:ext cx="1382713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6" name="iphone屏幕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7863" y="3184525"/>
            <a:ext cx="1757362" cy="317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7" name="电池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3467100"/>
            <a:ext cx="1382713" cy="2614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8" name="摄像头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738" y="3333750"/>
            <a:ext cx="1033462" cy="66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9" name="芯片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5400000">
            <a:off x="6275388" y="3768725"/>
            <a:ext cx="2570162" cy="192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7416" name="iphone_PNG5736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675" y="3148013"/>
            <a:ext cx="3328988" cy="332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" name="Picture 9" descr="屏幕截图 2016-04-24 21.06.00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175" y="2876550"/>
            <a:ext cx="4448175" cy="3805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advTm="100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44 -0.00032 L 0.1836 -0.2631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02" y="-131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7188E-6 3.4375E-6 L 0.17895 -0.00049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48" y="-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344E-6 1.14583E-6 L 0.17627 0.14632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3" y="73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1563E-7 -5.72917E-7 L 0.17261 0.29118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30" y="14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21875E-6 -4.58333E-6 L -0.13464 -0.31364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27" y="-153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40625E-6 L -0.17652 -0.32455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26" y="-162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83 0.00326 L -0.21692 -0.00993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38" y="-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phone_PNG57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675" y="3148013"/>
            <a:ext cx="3328988" cy="332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073" name="Picture 1" descr="主板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194911">
            <a:off x="1770063" y="747713"/>
            <a:ext cx="2568575" cy="192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4" name="Picture 2" descr="Apple_A4_Chip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2450" y="1593850"/>
            <a:ext cx="1033463" cy="1033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5" name="Picture 3" descr="摄像头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8788" y="4919663"/>
            <a:ext cx="13811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6" name="Picture 4" descr="iphone屏幕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413" y="3092450"/>
            <a:ext cx="1757362" cy="318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7" name="Picture 5" descr="电池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825" y="6281738"/>
            <a:ext cx="1382713" cy="261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8" name="Picture 6" descr="摄像头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0063" y="3360738"/>
            <a:ext cx="1033462" cy="66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9" name="Picture 7" descr="芯片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667250" y="747713"/>
            <a:ext cx="2570163" cy="1925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81" name="Picture 9" descr="屏幕截图 2016-04-24 21.06.00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175" y="2876550"/>
            <a:ext cx="4448175" cy="3805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0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2 0.04932 L 0.03723 0.06413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5" y="73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22 0.01709 L -0.29895 -0.21973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59" y="-1184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2969E-6 -0.0083 L -0.14002 0.36002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07" y="1840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5 -0.00423 L 0.03979 0.19759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7" y="100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23 0.06413 L 0.30566 0.06413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16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JD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075" y="3787775"/>
            <a:ext cx="3657600" cy="2176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9218" name="Picture 2" descr="iphone屏幕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7050" y="3786188"/>
            <a:ext cx="1757363" cy="3179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9220" name="Picture 4" descr="ELY3fVC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488" y="5988050"/>
            <a:ext cx="1630362" cy="1084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52 0.00748 L -0.24903 0.0074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3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9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7188E-6 2.76042E-6 L 0.00036 -0.03679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92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" y="-18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Picture 1" descr="电池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7238" y="3271838"/>
            <a:ext cx="1697037" cy="320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1266" name="Picture 2" descr="背景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6688" y="4227513"/>
            <a:ext cx="2643187" cy="1298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1267" name="Picture 3" descr="屏幕截图 2016-05-02 20.33.2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100" y="5276850"/>
            <a:ext cx="1630363" cy="1087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625E-7 1.85128E-17 L -0.13281 1.85128E-1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12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1719E-6 0 L 2.61719E-6 -0.07389 " pathEditMode="relative" ptsTypes="AA">
                                      <p:cBhvr>
                                        <p:cTn id="15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1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 descr="台积电副本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5800" y="4103688"/>
            <a:ext cx="2195513" cy="154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314" name="Picture 2" descr="Apple_A4_Chi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8300" y="4297363"/>
            <a:ext cx="1631950" cy="163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315" name="Picture 3" descr="Samsung_Logo.sv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950" y="4181475"/>
            <a:ext cx="3241675" cy="1068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316" name="Picture 4" descr="Korean Fl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9813" y="5843588"/>
            <a:ext cx="1631950" cy="106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317" name="Picture 5" descr="屏幕截图 2016-05-02 20.33.2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788" y="5834063"/>
            <a:ext cx="1631950" cy="108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46875E-7 -1.30208E-6 L -0.15332 -1.30208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6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3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4531E-6 1.5625E-6 L 0.00037 -0.07943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" y="-397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0625E-8 2.76042E-6 L 3.90625E-8 -0.0791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3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1" descr="sony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225" y="4702175"/>
            <a:ext cx="3052763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5362" name="Picture 2" descr="摄像头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113" y="4602163"/>
            <a:ext cx="1296987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5363" name="Picture 3" descr="ELY3fVC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75" y="4476750"/>
            <a:ext cx="1630363" cy="1084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2 -1.19792E-6 L -0.27674 -1.19792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4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5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accel="50000" decel="5000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adient">
  <a:themeElements>
    <a:clrScheme name="">
      <a:dk1>
        <a:srgbClr val="53585F"/>
      </a:dk1>
      <a:lt1>
        <a:srgbClr val="FFFFFF"/>
      </a:lt1>
      <a:dk2>
        <a:srgbClr val="FF0000"/>
      </a:dk2>
      <a:lt2>
        <a:srgbClr val="DCDEE0"/>
      </a:lt2>
      <a:accent1>
        <a:srgbClr val="0065C1"/>
      </a:accent1>
      <a:accent2>
        <a:srgbClr val="189B1A"/>
      </a:accent2>
      <a:accent3>
        <a:srgbClr val="FFAAAA"/>
      </a:accent3>
      <a:accent4>
        <a:srgbClr val="DADADA"/>
      </a:accent4>
      <a:accent5>
        <a:srgbClr val="AAB8DD"/>
      </a:accent5>
      <a:accent6>
        <a:srgbClr val="158C16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0000"/>
            </a:gs>
            <a:gs pos="100000">
              <a:srgbClr val="000000"/>
            </a:gs>
          </a:gsLst>
          <a:lin ang="5400000"/>
        </a:gra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>
          <a:outerShdw blurRad="76200" algn="ctr" rotWithShape="0">
            <a:srgbClr val="000000">
              <a:alpha val="79999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zh-CN" sz="3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0000"/>
            </a:gs>
            <a:gs pos="100000">
              <a:srgbClr val="000000"/>
            </a:gs>
          </a:gsLst>
          <a:lin ang="5400000"/>
        </a:gra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>
          <a:outerShdw blurRad="76200" algn="ctr" rotWithShape="0">
            <a:srgbClr val="000000">
              <a:alpha val="79999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zh-CN" sz="3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FFFFFF"/>
      </a:accent3>
      <a:accent4>
        <a:srgbClr val="000000"/>
      </a:accent4>
      <a:accent5>
        <a:srgbClr val="AAB8DD"/>
      </a:accent5>
      <a:accent6>
        <a:srgbClr val="158C16"/>
      </a:accent6>
      <a:hlink>
        <a:srgbClr val="0000FF"/>
      </a:hlink>
      <a:folHlink>
        <a:srgbClr val="FF00FF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8</Words>
  <Application>Microsoft Macintosh PowerPoint</Application>
  <PresentationFormat>自定义</PresentationFormat>
  <Paragraphs>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Helvetica Light</vt:lpstr>
      <vt:lpstr>Arial</vt:lpstr>
      <vt:lpstr>Helvetica Neue</vt:lpstr>
      <vt:lpstr>Helvetica</vt:lpstr>
      <vt:lpstr>Gradient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Finally…</vt:lpstr>
      <vt:lpstr>PowerPoint 演示文稿</vt:lpstr>
      <vt:lpstr>PowerPoint 演示文稿</vt:lpstr>
      <vt:lpstr>PowerPoint 演示文稿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Mian Ma</dc:creator>
  <cp:lastModifiedBy>Mian Ma</cp:lastModifiedBy>
  <cp:revision>8</cp:revision>
  <dcterms:created xsi:type="dcterms:W3CDTF">2016-05-04T15:17:42Z</dcterms:created>
  <dcterms:modified xsi:type="dcterms:W3CDTF">2016-05-21T02:43:38Z</dcterms:modified>
</cp:coreProperties>
</file>